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FF00"/>
    <a:srgbClr val="0E4550"/>
    <a:srgbClr val="FF00FF"/>
    <a:srgbClr val="283628"/>
    <a:srgbClr val="010F1D"/>
    <a:srgbClr val="CBC0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10F0802-88CB-4900-A827-06E8D8613F2F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D790EFD-3019-4EAA-A49E-ED58B90751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0F0802-88CB-4900-A827-06E8D8613F2F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790EFD-3019-4EAA-A49E-ED58B90751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0F0802-88CB-4900-A827-06E8D8613F2F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790EFD-3019-4EAA-A49E-ED58B90751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0F0802-88CB-4900-A827-06E8D8613F2F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790EFD-3019-4EAA-A49E-ED58B90751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0F0802-88CB-4900-A827-06E8D8613F2F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790EFD-3019-4EAA-A49E-ED58B90751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0F0802-88CB-4900-A827-06E8D8613F2F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790EFD-3019-4EAA-A49E-ED58B90751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0F0802-88CB-4900-A827-06E8D8613F2F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790EFD-3019-4EAA-A49E-ED58B90751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0F0802-88CB-4900-A827-06E8D8613F2F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790EFD-3019-4EAA-A49E-ED58B90751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0F0802-88CB-4900-A827-06E8D8613F2F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790EFD-3019-4EAA-A49E-ED58B90751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10F0802-88CB-4900-A827-06E8D8613F2F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790EFD-3019-4EAA-A49E-ED58B90751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10F0802-88CB-4900-A827-06E8D8613F2F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D790EFD-3019-4EAA-A49E-ED58B90751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10F0802-88CB-4900-A827-06E8D8613F2F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D790EFD-3019-4EAA-A49E-ED58B90751F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914400"/>
            <a:ext cx="7117180" cy="18288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70C0"/>
                </a:solidFill>
                <a:latin typeface="Chiller" pitchFamily="82" charset="0"/>
              </a:rPr>
              <a:t>SALOMON ELEMENTARY SCHOOL</a:t>
            </a:r>
            <a:endParaRPr lang="en-US" dirty="0">
              <a:solidFill>
                <a:srgbClr val="0070C0"/>
              </a:solidFill>
              <a:latin typeface="Chiller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2743200"/>
            <a:ext cx="7117180" cy="2895600"/>
          </a:xfrm>
        </p:spPr>
        <p:txBody>
          <a:bodyPr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sz="2400" dirty="0" smtClean="0">
                <a:solidFill>
                  <a:srgbClr val="00B0F0"/>
                </a:solidFill>
                <a:latin typeface="Adobe Heiti Std R" pitchFamily="34" charset="-128"/>
                <a:ea typeface="Adobe Heiti Std R" pitchFamily="34" charset="-128"/>
              </a:rPr>
              <a:t>Ms.Rownee</a:t>
            </a:r>
            <a:r>
              <a:rPr lang="en-US" sz="2400" dirty="0">
                <a:solidFill>
                  <a:srgbClr val="00B0F0"/>
                </a:solidFill>
                <a:latin typeface="Adobe Heiti Std R" pitchFamily="34" charset="-128"/>
                <a:ea typeface="Adobe Heiti Std R" pitchFamily="34" charset="-128"/>
              </a:rPr>
              <a:t> </a:t>
            </a:r>
            <a:r>
              <a:rPr lang="en-US" sz="2400" dirty="0" smtClean="0">
                <a:solidFill>
                  <a:srgbClr val="00B0F0"/>
                </a:solidFill>
                <a:latin typeface="Adobe Heiti Std R" pitchFamily="34" charset="-128"/>
                <a:ea typeface="Adobe Heiti Std R" pitchFamily="34" charset="-128"/>
              </a:rPr>
              <a:t>S.Mediano</a:t>
            </a:r>
          </a:p>
          <a:p>
            <a:pPr algn="ctr"/>
            <a:r>
              <a:rPr lang="en-US" sz="2400" dirty="0" smtClean="0">
                <a:solidFill>
                  <a:srgbClr val="00B0F0"/>
                </a:solidFill>
                <a:latin typeface="Adobe Heiti Std R" pitchFamily="34" charset="-128"/>
                <a:ea typeface="Adobe Heiti Std R" pitchFamily="34" charset="-128"/>
              </a:rPr>
              <a:t>Grade 5,Section Sampaguita</a:t>
            </a:r>
          </a:p>
          <a:p>
            <a:pPr algn="ctr"/>
            <a:r>
              <a:rPr lang="en-US" sz="2400" dirty="0" smtClean="0">
                <a:solidFill>
                  <a:srgbClr val="00B0F0"/>
                </a:solidFill>
                <a:latin typeface="Adobe Heiti Std R" pitchFamily="34" charset="-128"/>
                <a:ea typeface="Adobe Heiti Std R" pitchFamily="34" charset="-128"/>
              </a:rPr>
              <a:t>September 2012 to 2013</a:t>
            </a:r>
            <a:endParaRPr lang="en-US" sz="2400" dirty="0">
              <a:solidFill>
                <a:srgbClr val="00B0F0"/>
              </a:solidFill>
              <a:latin typeface="Adobe Heiti Std R" pitchFamily="34" charset="-128"/>
              <a:ea typeface="Adobe Heiti Std R" pitchFamily="34" charset="-128"/>
            </a:endParaRPr>
          </a:p>
        </p:txBody>
      </p:sp>
      <p:pic>
        <p:nvPicPr>
          <p:cNvPr id="1028" name="Picture 4" descr="C:\Users\Student\AppData\Local\Microsoft\Windows\Temporary Internet Files\Content.IE5\YLVG0ZNR\MC90035910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3700" y="4157386"/>
            <a:ext cx="2362200" cy="2670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Student\AppData\Local\Microsoft\Windows\Temporary Internet Files\Content.IE5\WAY21SC1\MC90006029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419601"/>
            <a:ext cx="2743200" cy="2204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7378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4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1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3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Content Placeholder 6" descr="i-downloa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09962" y="2667794"/>
            <a:ext cx="2124075" cy="2152650"/>
          </a:xfrm>
        </p:spPr>
      </p:pic>
      <p:pic>
        <p:nvPicPr>
          <p:cNvPr id="1028" name="Picture 4" descr="C:\Program Files\Microsoft Office\MEDIA\CAGCAT10\j0301480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685801" y="28474"/>
            <a:ext cx="9829801" cy="6829526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3733800" y="762000"/>
            <a:ext cx="510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10F1D"/>
                </a:solidFill>
              </a:rPr>
              <a:t>        FIRST GRADING/1</a:t>
            </a:r>
            <a:r>
              <a:rPr lang="en-US" b="1" baseline="30000" dirty="0" smtClean="0">
                <a:solidFill>
                  <a:srgbClr val="010F1D"/>
                </a:solidFill>
              </a:rPr>
              <a:t>ST</a:t>
            </a:r>
            <a:r>
              <a:rPr lang="en-US" b="1" dirty="0" smtClean="0">
                <a:solidFill>
                  <a:srgbClr val="010F1D"/>
                </a:solidFill>
              </a:rPr>
              <a:t> QUARTER</a:t>
            </a:r>
            <a:endParaRPr lang="en-US" b="1" dirty="0">
              <a:solidFill>
                <a:srgbClr val="010F1D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67200" y="2057400"/>
            <a:ext cx="4343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000" dirty="0" smtClean="0"/>
              <a:t>Physical fitness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988209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2133600"/>
            <a:ext cx="7010400" cy="39624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990600"/>
            <a:ext cx="7125113" cy="1447800"/>
          </a:xfrm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ealth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related fitness components with appropriate exercises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	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1497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US" dirty="0" smtClean="0"/>
          </a:p>
          <a:p>
            <a:pPr marL="0" indent="0" algn="ctr">
              <a:buNone/>
            </a:pPr>
            <a:r>
              <a:rPr lang="en-US" dirty="0" smtClean="0">
                <a:solidFill>
                  <a:srgbClr val="0E4550"/>
                </a:solidFill>
              </a:rPr>
              <a:t>Basic Principles of Exercise</a:t>
            </a:r>
            <a:endParaRPr lang="en-US" dirty="0"/>
          </a:p>
          <a:p>
            <a:pPr marL="0" indent="0">
              <a:buNone/>
            </a:pPr>
            <a:endParaRPr lang="en-US" dirty="0" smtClean="0">
              <a:solidFill>
                <a:srgbClr val="283628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283628"/>
                </a:solidFill>
              </a:rPr>
              <a:t>Understanding </a:t>
            </a:r>
            <a:r>
              <a:rPr lang="en-US" dirty="0">
                <a:solidFill>
                  <a:srgbClr val="283628"/>
                </a:solidFill>
              </a:rPr>
              <a:t>of basic principles in exercise and activities </a:t>
            </a:r>
          </a:p>
          <a:p>
            <a:pPr marL="0" indent="0">
              <a:buNone/>
            </a:pPr>
            <a:r>
              <a:rPr lang="en-US" dirty="0"/>
              <a:t>	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aseline="30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nd</a:t>
            </a:r>
            <a:r>
              <a:rPr lang="en-US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Grading/Quarter</a:t>
            </a:r>
            <a:endParaRPr lang="en-US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Student\AppData\Local\Microsoft\Windows\Temporary Internet Files\Content.IE5\KSPTYE90\MC900060327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810000"/>
            <a:ext cx="5264654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108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400"/>
                            </p:stCondLst>
                            <p:childTnLst>
                              <p:par>
                                <p:cTn id="1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3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400"/>
                            </p:stCondLst>
                            <p:childTnLst>
                              <p:par>
                                <p:cTn id="1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400"/>
                            </p:stCondLst>
                            <p:childTnLst>
                              <p:par>
                                <p:cTn id="19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e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1219200"/>
            <a:ext cx="4724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r>
              <a:rPr lang="en-US" sz="4000" dirty="0" smtClean="0">
                <a:solidFill>
                  <a:srgbClr val="0070C0"/>
                </a:solidFill>
              </a:rPr>
              <a:t>Importance of fitness in sports and other activities </a:t>
            </a:r>
          </a:p>
          <a:p>
            <a:r>
              <a:rPr lang="en-US" dirty="0" smtClean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940720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e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600200" y="457200"/>
            <a:ext cx="586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00FFFF"/>
                </a:solidFill>
              </a:rPr>
              <a:t>3</a:t>
            </a:r>
            <a:r>
              <a:rPr lang="en-US" sz="3600" baseline="30000" dirty="0" smtClean="0">
                <a:solidFill>
                  <a:srgbClr val="00FFFF"/>
                </a:solidFill>
              </a:rPr>
              <a:t>RD</a:t>
            </a:r>
            <a:r>
              <a:rPr lang="en-US" sz="3600" dirty="0" smtClean="0">
                <a:solidFill>
                  <a:srgbClr val="00FFFF"/>
                </a:solidFill>
              </a:rPr>
              <a:t> </a:t>
            </a:r>
            <a:r>
              <a:rPr lang="en-US" sz="3600" cap="all" dirty="0" smtClean="0">
                <a:solidFill>
                  <a:srgbClr val="00FFFF"/>
                </a:solidFill>
              </a:rPr>
              <a:t>GRADING/</a:t>
            </a:r>
            <a:r>
              <a:rPr lang="en-US" sz="3600" cap="all" dirty="0" err="1" smtClean="0">
                <a:solidFill>
                  <a:srgbClr val="00FFFF"/>
                </a:solidFill>
              </a:rPr>
              <a:t>QUAR</a:t>
            </a:r>
            <a:r>
              <a:rPr lang="en-US" sz="3600" cap="all" dirty="0" err="1" smtClean="0">
                <a:solidFill>
                  <a:srgbClr val="00FFFF"/>
                </a:solidFill>
                <a:latin typeface="Lucida Sans Unicode" pitchFamily="34" charset="0"/>
                <a:cs typeface="Lucida Sans Unicode" pitchFamily="34" charset="0"/>
              </a:rPr>
              <a:t>t</a:t>
            </a:r>
            <a:r>
              <a:rPr lang="en-US" sz="3600" cap="all" dirty="0" err="1" smtClean="0">
                <a:solidFill>
                  <a:srgbClr val="00FFFF"/>
                </a:solidFill>
              </a:rPr>
              <a:t>ER</a:t>
            </a:r>
            <a:endParaRPr lang="en-US" sz="3600" cap="all" dirty="0">
              <a:solidFill>
                <a:srgbClr val="00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600" y="5257800"/>
            <a:ext cx="541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cap="all" dirty="0" smtClean="0">
                <a:solidFill>
                  <a:srgbClr val="FFC000"/>
                </a:solidFill>
              </a:rPr>
              <a:t>FOLK  and CREA</a:t>
            </a:r>
            <a:r>
              <a:rPr lang="en-US" sz="3600" cap="all" dirty="0" smtClean="0">
                <a:solidFill>
                  <a:srgbClr val="FFC000"/>
                </a:solidFill>
                <a:latin typeface="Lucida Sans Unicode" pitchFamily="34" charset="0"/>
                <a:cs typeface="Lucida Sans Unicode" pitchFamily="34" charset="0"/>
              </a:rPr>
              <a:t>t</a:t>
            </a:r>
            <a:r>
              <a:rPr lang="en-US" sz="3600" b="1" cap="all" dirty="0" smtClean="0">
                <a:solidFill>
                  <a:srgbClr val="FFC000"/>
                </a:solidFill>
              </a:rPr>
              <a:t>IVE </a:t>
            </a:r>
            <a:r>
              <a:rPr lang="en-US" sz="3600" b="1" dirty="0" smtClean="0">
                <a:solidFill>
                  <a:srgbClr val="FFC000"/>
                </a:solidFill>
              </a:rPr>
              <a:t>DANCE</a:t>
            </a:r>
            <a:endParaRPr lang="en-US" sz="36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44582"/>
            <a:ext cx="8458200" cy="6208617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B0F0"/>
                </a:solidFill>
              </a:rPr>
              <a:t>PANDANGGO SA ILAW</a:t>
            </a:r>
            <a:endParaRPr lang="en-US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 descr="pe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05000" y="1828800"/>
            <a:ext cx="5181600" cy="3632731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33400"/>
            <a:ext cx="7239000" cy="1447800"/>
          </a:xfrm>
        </p:spPr>
        <p:txBody>
          <a:bodyPr>
            <a:normAutofit/>
          </a:bodyPr>
          <a:lstStyle/>
          <a:p>
            <a:pPr algn="ctr"/>
            <a:r>
              <a:rPr cap="all" smtClean="0">
                <a:solidFill>
                  <a:srgbClr val="002060"/>
                </a:solidFill>
                <a:latin typeface="Britannic Bold" pitchFamily="34" charset="0"/>
              </a:rPr>
              <a:t>FOUR</a:t>
            </a:r>
            <a:r>
              <a:rPr lang="en-US" cap="all" dirty="0" smtClean="0">
                <a:solidFill>
                  <a:srgbClr val="002060"/>
                </a:solidFill>
                <a:latin typeface="Britannic Bold" pitchFamily="34" charset="0"/>
                <a:cs typeface="Times New Roman" pitchFamily="18" charset="0"/>
              </a:rPr>
              <a:t>t</a:t>
            </a:r>
            <a:r>
              <a:rPr cap="all" smtClean="0">
                <a:solidFill>
                  <a:srgbClr val="002060"/>
                </a:solidFill>
                <a:latin typeface="Britannic Bold" pitchFamily="34" charset="0"/>
              </a:rPr>
              <a:t>H GRADING/QUAR</a:t>
            </a:r>
            <a:r>
              <a:rPr lang="en-US" cap="all" dirty="0" smtClean="0">
                <a:solidFill>
                  <a:srgbClr val="002060"/>
                </a:solidFill>
                <a:latin typeface="Britannic Bold" pitchFamily="34" charset="0"/>
                <a:cs typeface="Times New Roman" pitchFamily="18" charset="0"/>
              </a:rPr>
              <a:t>t</a:t>
            </a:r>
            <a:r>
              <a:rPr cap="all" smtClean="0">
                <a:solidFill>
                  <a:srgbClr val="002060"/>
                </a:solidFill>
                <a:latin typeface="Britannic Bold" pitchFamily="34" charset="0"/>
              </a:rPr>
              <a:t>ER</a:t>
            </a:r>
            <a:endParaRPr lang="en-US" cap="all" dirty="0">
              <a:solidFill>
                <a:srgbClr val="002060"/>
              </a:solidFill>
              <a:latin typeface="Britannic Bold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57400" y="5410200"/>
            <a:ext cx="4800600" cy="10579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800" cap="all" dirty="0" smtClean="0">
                <a:solidFill>
                  <a:srgbClr val="00FFFF"/>
                </a:solidFill>
                <a:latin typeface="Britannic Bold" pitchFamily="34" charset="0"/>
                <a:cs typeface="Times New Roman" pitchFamily="18" charset="0"/>
              </a:rPr>
              <a:t>t</a:t>
            </a:r>
            <a:r>
              <a:rPr lang="en-US" sz="4800" cap="all" dirty="0" smtClean="0">
                <a:solidFill>
                  <a:srgbClr val="00FFFF"/>
                </a:solidFill>
                <a:latin typeface="Britannic Bold" pitchFamily="34" charset="0"/>
              </a:rPr>
              <a:t>EAM SPOR</a:t>
            </a:r>
            <a:r>
              <a:rPr lang="en-US" sz="4800" cap="all" dirty="0" smtClean="0">
                <a:solidFill>
                  <a:srgbClr val="00FFFF"/>
                </a:solidFill>
                <a:latin typeface="Britannic Bold" pitchFamily="34" charset="0"/>
                <a:cs typeface="Times New Roman" pitchFamily="18" charset="0"/>
              </a:rPr>
              <a:t>t</a:t>
            </a:r>
            <a:r>
              <a:rPr lang="en-US" sz="4800" cap="all" dirty="0" smtClean="0">
                <a:solidFill>
                  <a:srgbClr val="00FFFF"/>
                </a:solidFill>
                <a:latin typeface="Britannic Bold" pitchFamily="34" charset="0"/>
              </a:rPr>
              <a:t>S</a:t>
            </a:r>
            <a:endParaRPr lang="en-US" sz="4800" cap="all" dirty="0">
              <a:solidFill>
                <a:srgbClr val="00FFFF"/>
              </a:solidFill>
              <a:latin typeface="Britannic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e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1524000"/>
            <a:ext cx="3810000" cy="792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 </a:t>
            </a:r>
            <a:br>
              <a:rPr lang="en-US" dirty="0" smtClean="0"/>
            </a:br>
            <a:r>
              <a:rPr lang="en-US" dirty="0" smtClean="0"/>
              <a:t>  </a:t>
            </a:r>
            <a:r>
              <a:rPr lang="en-US" sz="4000" b="0" dirty="0" smtClean="0">
                <a:effectLst/>
                <a:latin typeface="Forte" pitchFamily="66" charset="0"/>
              </a:rPr>
              <a:t> </a:t>
            </a:r>
            <a:r>
              <a:rPr lang="en-US" sz="4000" b="0" dirty="0" smtClean="0">
                <a:solidFill>
                  <a:schemeClr val="tx1"/>
                </a:solidFill>
                <a:effectLst/>
                <a:latin typeface="Forte" pitchFamily="66" charset="0"/>
              </a:rPr>
              <a:t>∙volleyball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85800" y="2590800"/>
            <a:ext cx="403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Forte" pitchFamily="66" charset="0"/>
              </a:rPr>
              <a:t> ∙basketball </a:t>
            </a:r>
            <a:endParaRPr lang="en-US" sz="3600" dirty="0">
              <a:latin typeface="Forte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5800" y="3581400"/>
            <a:ext cx="457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Forte" pitchFamily="66" charset="0"/>
              </a:rPr>
              <a:t>∙softball/baseball </a:t>
            </a:r>
            <a:endParaRPr lang="en-US" sz="3600" dirty="0">
              <a:latin typeface="Forte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9600" y="4724400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Forte" pitchFamily="66" charset="0"/>
              </a:rPr>
              <a:t> ∙football /futsal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7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770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0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2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8" grpId="0"/>
      <p:bldP spid="9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323</TotalTime>
  <Words>67</Words>
  <Application>Microsoft Office PowerPoint</Application>
  <PresentationFormat>On-screen Show (4:3)</PresentationFormat>
  <Paragraphs>27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Concourse</vt:lpstr>
      <vt:lpstr>SALOMON ELEMENTARY SCHOOL</vt:lpstr>
      <vt:lpstr>PowerPoint Presentation</vt:lpstr>
      <vt:lpstr> Health related fitness components with appropriate exercises    </vt:lpstr>
      <vt:lpstr>2nd Grading/Quarter</vt:lpstr>
      <vt:lpstr>PowerPoint Presentation</vt:lpstr>
      <vt:lpstr>PowerPoint Presentation</vt:lpstr>
      <vt:lpstr>PANDANGGO SA ILAW</vt:lpstr>
      <vt:lpstr>FOURtH GRADING/QUARtER</vt:lpstr>
      <vt:lpstr>           ∙volleyball    </vt:lpstr>
    </vt:vector>
  </TitlesOfParts>
  <Company>ateneo de davao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SALOMON ELEMENTARY SCHOOL</dc:title>
  <dc:creator>Student</dc:creator>
  <cp:lastModifiedBy>Student</cp:lastModifiedBy>
  <cp:revision>33</cp:revision>
  <dcterms:created xsi:type="dcterms:W3CDTF">2012-09-27T01:11:17Z</dcterms:created>
  <dcterms:modified xsi:type="dcterms:W3CDTF">2012-10-04T02:24:13Z</dcterms:modified>
</cp:coreProperties>
</file>